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2278613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文主要介绍了路易斯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阿姆斯特朗中学。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05" y="764704"/>
            <a:ext cx="10667203" cy="13656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101" y="2404144"/>
            <a:ext cx="1941803" cy="4487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615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Louis Armstrong Middle School is in New York,the USA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an old school with a history of 46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about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499 students and 93 teachers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at the school start their lessons at 8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finish at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students are ready to show you around the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I’m Steve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you walk into the school yard,you will see the gym first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 students like to play basketball,tennis or volleyball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 for me,I like to play ping-pong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gym is new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are enough showers and I often have a shower after playing ping-pong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best part I like is the modern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are many kinds of books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like science best and I often borrow books on science from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 is our dining hall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often have lunch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Hello,I’m Judy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front of you is our classroom building and it has four floors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classroom is on the second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little small but very clean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smart board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智能板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 the front door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introduces something about the class and the form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break,I often chat with my friends and sometimes I do some cleaning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650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I’m Simon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sit at the back of the classroom because I’m tall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This is my desk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are some books and a yellow pencil box on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have many crayons in different colours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like to draw with these crayons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often share my paintings with my classmates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79833" y="231449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opened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1989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1979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1969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1959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34566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is an old school with a history of 46 years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可知，这所学校有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46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年的历史了，现在是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2025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年，由此可推知，这所学校在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1979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年创办。故选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35166" y="222344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Steve like best about his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gym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dining hall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classrooms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3254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best part I like is the modern library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Steve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最喜欢学校的现代化图书馆。故选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3799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Judy often do during the break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with her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some reading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the break, I often chat with my friends and sometimes I do some cleaning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可知，休息期间，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经常和朋友聊天，有时打扫卫生。故选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know about Simon’s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last paragraph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最后一段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hobby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book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5010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have many crayons in different colours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to draw with these crayons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share my paintings with my classmates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喜欢用蜡笔画画，并喜欢与同学分享他的画，故我们可以从这段了解到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的爱好。故选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 seldom takes a shower in the gym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 enjoy their lunch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 sits in the middle of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smart board makes classes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is our dining hall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have lunch there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可知，学生们可以在学校享用午餐。故选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763</Words>
  <Application>Microsoft Office PowerPoint</Application>
  <PresentationFormat>自定义</PresentationFormat>
  <Paragraphs>41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